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87" r:id="rId2"/>
    <p:sldId id="256" r:id="rId3"/>
    <p:sldId id="293" r:id="rId4"/>
    <p:sldId id="292" r:id="rId5"/>
    <p:sldId id="258" r:id="rId6"/>
    <p:sldId id="260" r:id="rId7"/>
    <p:sldId id="259" r:id="rId8"/>
    <p:sldId id="271" r:id="rId9"/>
    <p:sldId id="291" r:id="rId10"/>
    <p:sldId id="274" r:id="rId11"/>
    <p:sldId id="270" r:id="rId12"/>
    <p:sldId id="273" r:id="rId13"/>
    <p:sldId id="275" r:id="rId14"/>
    <p:sldId id="277" r:id="rId15"/>
    <p:sldId id="285" r:id="rId16"/>
    <p:sldId id="261" r:id="rId17"/>
    <p:sldId id="262" r:id="rId18"/>
    <p:sldId id="286" r:id="rId19"/>
    <p:sldId id="288" r:id="rId20"/>
    <p:sldId id="289" r:id="rId21"/>
    <p:sldId id="264" r:id="rId22"/>
    <p:sldId id="266" r:id="rId23"/>
    <p:sldId id="267" r:id="rId24"/>
    <p:sldId id="268" r:id="rId25"/>
    <p:sldId id="269" r:id="rId26"/>
    <p:sldId id="290" r:id="rId27"/>
    <p:sldId id="28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75" d="100"/>
          <a:sy n="75" d="100"/>
        </p:scale>
        <p:origin x="8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39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2.svg"/><Relationship Id="rId18" Type="http://schemas.openxmlformats.org/officeDocument/2006/relationships/image" Target="../media/image16.png"/><Relationship Id="rId3" Type="http://schemas.openxmlformats.org/officeDocument/2006/relationships/diagramLayout" Target="../diagrams/layout6.xml"/><Relationship Id="rId21" Type="http://schemas.openxmlformats.org/officeDocument/2006/relationships/image" Target="../media/image36.svg"/><Relationship Id="rId7" Type="http://schemas.openxmlformats.org/officeDocument/2006/relationships/diagramData" Target="../diagrams/data7.xml"/><Relationship Id="rId12" Type="http://schemas.openxmlformats.org/officeDocument/2006/relationships/image" Target="../media/image31.png"/><Relationship Id="rId17" Type="http://schemas.openxmlformats.org/officeDocument/2006/relationships/image" Target="../media/image15.svg"/><Relationship Id="rId2" Type="http://schemas.openxmlformats.org/officeDocument/2006/relationships/diagramData" Target="../diagrams/data6.xml"/><Relationship Id="rId16" Type="http://schemas.openxmlformats.org/officeDocument/2006/relationships/image" Target="../media/image1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30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17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.sv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5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61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60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 Coefficient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C666-BF14-C402-439C-0FEAC2D7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B9F7-7162-4D19-3DCE-C7169E8915D9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10B3C-10B2-47BF-CAB1-39069105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/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/>
              </a:p>
              <a:p>
                <a:pPr algn="ctr"/>
                <a:endParaRPr lang="lv-LV" dirty="0"/>
              </a:p>
              <a:p>
                <a:pPr lvl="1"/>
                <a:r>
                  <a:rPr lang="lv-LV" dirty="0"/>
                  <a:t>TP = True positives</a:t>
                </a:r>
              </a:p>
              <a:p>
                <a:pPr lvl="1"/>
                <a:r>
                  <a:rPr lang="lv-LV" dirty="0"/>
                  <a:t>FP = False positives</a:t>
                </a:r>
              </a:p>
              <a:p>
                <a:pPr lvl="1"/>
                <a:r>
                  <a:rPr lang="lv-LV" dirty="0"/>
                  <a:t>FN = False negatives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96DA9304-099F-2E44-4E5B-D5948F586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F0C484-40B7-DEE8-3373-C3B9114C9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6DC39-2B63-175E-2B40-3118B59EEA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63AF7-6157-2DC9-128C-40FE4B9211BB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647EC-0519-1562-1BD2-E2958AB60B1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493-729C-09CD-A8BE-EE16F2C2F382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FA0AE-142E-CC78-52DB-0FD06D0AD05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DB098-72B8-64AD-2BC8-41AD49F2BF1D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728F4-084B-AA97-5312-6E48BFBC6720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7F6-1160-E525-15FC-012DB28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Problems with dice 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54FA-2EC5-42FE-6ABC-175B78B4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211" y="3363102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nuclei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4200" b="1" dirty="0" err="1">
                <a:solidFill>
                  <a:schemeClr val="tx1"/>
                </a:solidFill>
              </a:rPr>
              <a:t>with</a:t>
            </a:r>
            <a:r>
              <a:rPr lang="de-DE" sz="4200" b="1" dirty="0">
                <a:solidFill>
                  <a:schemeClr val="tx1"/>
                </a:solidFill>
              </a:rPr>
              <a:t> Otsu </a:t>
            </a:r>
            <a:r>
              <a:rPr lang="de-DE" sz="4200" b="1" dirty="0" err="1">
                <a:solidFill>
                  <a:schemeClr val="tx1"/>
                </a:solidFill>
              </a:rPr>
              <a:t>thresholding</a:t>
            </a:r>
            <a:endParaRPr lang="de-DE" sz="4200" b="1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GROUP 1.4 : Biomedical Image Analysis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76176F-20D3-464C-995D-3056BF4A4410}"/>
              </a:ext>
            </a:extLst>
          </p:cNvPr>
          <p:cNvSpPr txBox="1"/>
          <p:nvPr/>
        </p:nvSpPr>
        <p:spPr>
          <a:xfrm>
            <a:off x="-3" y="-18885"/>
            <a:ext cx="3101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Project </a:t>
            </a:r>
            <a:r>
              <a:rPr lang="de-DE" b="1" dirty="0" err="1">
                <a:solidFill>
                  <a:schemeClr val="bg1"/>
                </a:solidFill>
              </a:rPr>
              <a:t>proposal</a:t>
            </a:r>
            <a:r>
              <a:rPr lang="de-DE" b="1" dirty="0">
                <a:solidFill>
                  <a:schemeClr val="bg1"/>
                </a:solidFill>
              </a:rPr>
              <a:t>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18.05.2022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894076"/>
            <a:ext cx="645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Supervisor: </a:t>
            </a:r>
            <a:r>
              <a:rPr lang="de-DE" sz="1200" dirty="0" err="1">
                <a:solidFill>
                  <a:schemeClr val="bg1"/>
                </a:solidFill>
              </a:rPr>
              <a:t>Dr</a:t>
            </a:r>
            <a:r>
              <a:rPr lang="de-DE" sz="1200" dirty="0">
                <a:solidFill>
                  <a:schemeClr val="bg1"/>
                </a:solidFill>
              </a:rPr>
              <a:t> Karl Rohr, Christian Rotter, Tutor: Marie Becker</a:t>
            </a:r>
          </a:p>
          <a:p>
            <a:r>
              <a:rPr lang="de-DE" sz="1200" b="1" dirty="0">
                <a:solidFill>
                  <a:schemeClr val="bg1"/>
                </a:solidFill>
              </a:rPr>
              <a:t>Group 1.4: </a:t>
            </a:r>
            <a:r>
              <a:rPr lang="de-DE" sz="12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200" dirty="0" err="1">
                <a:solidFill>
                  <a:schemeClr val="bg1"/>
                </a:solidFill>
              </a:rPr>
              <a:t>Sorokina-Ozola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08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Rotter,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8871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Breitbild</PresentationFormat>
  <Paragraphs>184</Paragraphs>
  <Slides>27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with Otsu thresholding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PowerPoint-Präsentation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Problems with dice score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16</cp:revision>
  <dcterms:created xsi:type="dcterms:W3CDTF">2022-05-12T18:05:34Z</dcterms:created>
  <dcterms:modified xsi:type="dcterms:W3CDTF">2022-05-13T07:45:52Z</dcterms:modified>
</cp:coreProperties>
</file>